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5" r:id="rId18"/>
    <p:sldId id="273" r:id="rId19"/>
    <p:sldId id="27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BAHRIA </a:t>
            </a:r>
            <a:r>
              <a:rPr lang="en-US" b="1" dirty="0"/>
              <a:t>COLLEGE ISLAMABAD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GENERAL SCIENCE 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(new lower secondary science 1) 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 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CLASS </a:t>
            </a:r>
            <a:r>
              <a:rPr lang="en-US" sz="2400" b="1" u="sng" dirty="0">
                <a:solidFill>
                  <a:srgbClr val="FF0000"/>
                </a:solidFill>
              </a:rPr>
              <a:t>VI </a:t>
            </a: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MISS IQRA AKRAM </a:t>
            </a:r>
          </a:p>
        </p:txBody>
      </p:sp>
    </p:spTree>
    <p:extLst>
      <p:ext uri="{BB962C8B-B14F-4D97-AF65-F5344CB8AC3E}">
        <p14:creationId xmlns:p14="http://schemas.microsoft.com/office/powerpoint/2010/main" val="37399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607" y="744582"/>
            <a:ext cx="9924006" cy="124097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Qno6: the rate of petrol consumption of Ming Chun’s car is 12km/l. How much is needed for the car to travel 60 km?                                Pg.# 36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880" y="1985553"/>
            <a:ext cx="8915400" cy="4741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petrol consumption= 12km/l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travelled= 60 km.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petrol needed = ?</a:t>
            </a:r>
          </a:p>
          <a:p>
            <a:r>
              <a:rPr lang="en-US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petrol consumption= distance travelled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Amount of petrol needed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12km/l = 60km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Amount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petrol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            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   multiply amount of petrol needed on both sides.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4990011" y="4480561"/>
            <a:ext cx="3187337" cy="20900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2834640" y="5303520"/>
            <a:ext cx="1071155" cy="22206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74" r="6298" b="7457"/>
          <a:stretch/>
        </p:blipFill>
        <p:spPr>
          <a:xfrm>
            <a:off x="2455818" y="924556"/>
            <a:ext cx="8516983" cy="60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Topic: speed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      </a:t>
            </a:r>
            <a:r>
              <a:rPr lang="en-US" dirty="0" err="1" smtClean="0"/>
              <a:t>pg</a:t>
            </a:r>
            <a:r>
              <a:rPr lang="en-US" dirty="0" smtClean="0"/>
              <a:t>=39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QNO7: Define Speed .</a:t>
            </a:r>
          </a:p>
          <a:p>
            <a:r>
              <a:rPr lang="en-US" dirty="0" smtClean="0"/>
              <a:t>Ans : speed is the rate of change of distance with time or the distance travelled per unit time.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Units for speed: </a:t>
            </a:r>
          </a:p>
          <a:p>
            <a:r>
              <a:rPr lang="en-US" dirty="0" smtClean="0"/>
              <a:t>The SI unit for speed is meter per second (m/s ). Other common units for speed include km/h and cm/s.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23" t="18220" b="29262"/>
          <a:stretch/>
        </p:blipFill>
        <p:spPr>
          <a:xfrm>
            <a:off x="4715691" y="3174274"/>
            <a:ext cx="4284617" cy="6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speed equation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00" t="20451" r="7870" b="27701"/>
          <a:stretch/>
        </p:blipFill>
        <p:spPr>
          <a:xfrm>
            <a:off x="4206239" y="1421674"/>
            <a:ext cx="4279442" cy="1672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86" t="9398" r="5500" b="284"/>
          <a:stretch/>
        </p:blipFill>
        <p:spPr>
          <a:xfrm>
            <a:off x="1894114" y="3291840"/>
            <a:ext cx="9170126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71" t="27869" r="1428" b="22628"/>
          <a:stretch/>
        </p:blipFill>
        <p:spPr>
          <a:xfrm>
            <a:off x="143691" y="1149532"/>
            <a:ext cx="11704320" cy="1763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207187"/>
            <a:ext cx="8911687" cy="12808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8354" y="3020426"/>
            <a:ext cx="8503919" cy="31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69" y="339634"/>
            <a:ext cx="9910943" cy="13062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Average speed</a:t>
            </a:r>
            <a:br>
              <a:rPr lang="en-US" dirty="0" smtClean="0"/>
            </a:br>
            <a:r>
              <a:rPr lang="en-US" sz="2200" dirty="0" smtClean="0"/>
              <a:t>the average speed is equal to the total distance travelled divided by the total time taken to travel distance.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7" y="1473927"/>
            <a:ext cx="11691256" cy="538407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75" t="11492" r="9326"/>
          <a:stretch/>
        </p:blipFill>
        <p:spPr>
          <a:xfrm>
            <a:off x="2926079" y="1604556"/>
            <a:ext cx="6453052" cy="52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852710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Review Questions</a:t>
            </a:r>
            <a:br>
              <a:rPr lang="en-US" dirty="0" smtClean="0"/>
            </a:br>
            <a:r>
              <a:rPr lang="en-US" dirty="0" smtClean="0"/>
              <a:t>Pg#42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447" y="2351313"/>
            <a:ext cx="10224452" cy="4432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QNO1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a):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instruments are commonly used in the laboratory for measuring time?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echanical and electronic stopwatch are used in laboratory for measuring time accurate to 1s.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QNO1( b): Write down the units of time measured by these instruments?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 unit of time is the second (S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).Other </a:t>
            </a:r>
            <a:r>
              <a:rPr lang="en-US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 for time include minutes (min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),hours </a:t>
            </a:r>
            <a:r>
              <a:rPr lang="en-US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(h), days, month, years, decades and centuries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QNO2.( a) what is meant by ‘rate’?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is the ratio between two quantities. It describes how a quantity changes with another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67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QNO2.( b)which of the following is not a rate?</a:t>
            </a:r>
          </a:p>
          <a:p>
            <a:pPr>
              <a:buAutoNum type="alphaLcPeriod"/>
            </a:pPr>
            <a:r>
              <a:rPr lang="en-US" b="1" dirty="0" smtClean="0"/>
              <a:t>Speed             </a:t>
            </a:r>
            <a:r>
              <a:rPr lang="en-US" b="1" dirty="0"/>
              <a:t>b. power              c. rate of volume </a:t>
            </a:r>
            <a:r>
              <a:rPr lang="en-US" b="1" dirty="0" smtClean="0"/>
              <a:t>flow            </a:t>
            </a:r>
            <a:r>
              <a:rPr lang="en-US" b="1" dirty="0" smtClean="0">
                <a:solidFill>
                  <a:srgbClr val="FF0000"/>
                </a:solidFill>
              </a:rPr>
              <a:t>d. time</a:t>
            </a:r>
          </a:p>
          <a:p>
            <a:r>
              <a:rPr lang="en-US" b="1" dirty="0" smtClean="0"/>
              <a:t>QNO3: which car can travel  the longest distance with 10l of  petrol?</a:t>
            </a:r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car with a rate of petrol consumption of ________.</a:t>
            </a:r>
          </a:p>
          <a:p>
            <a:pPr marL="0" indent="0">
              <a:buNone/>
            </a:pPr>
            <a:r>
              <a:rPr lang="en-US" b="1" dirty="0"/>
              <a:t>a. 8km/l        b. 10km/l                c. 12km/l                  </a:t>
            </a:r>
            <a:r>
              <a:rPr lang="en-US" b="1" dirty="0">
                <a:solidFill>
                  <a:srgbClr val="FF0000"/>
                </a:solidFill>
              </a:rPr>
              <a:t>d. 15km/l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2229" y="624109"/>
            <a:ext cx="10002383" cy="603794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QNO4: Define speed and write down its SI unit.</a:t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slide no 12</a:t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QNO5: what is difference between instantaneous speed and average speed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6651" y="3892730"/>
            <a:ext cx="10537961" cy="2769326"/>
          </a:xfrm>
        </p:spPr>
        <p:txBody>
          <a:bodyPr>
            <a:normAutofit/>
          </a:bodyPr>
          <a:lstStyle/>
          <a:p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63788"/>
              </p:ext>
            </p:extLst>
          </p:nvPr>
        </p:nvGraphicFramePr>
        <p:xfrm>
          <a:off x="1907177" y="3174273"/>
          <a:ext cx="9274628" cy="253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3806">
                  <a:extLst>
                    <a:ext uri="{9D8B030D-6E8A-4147-A177-3AD203B41FA5}">
                      <a16:colId xmlns:a16="http://schemas.microsoft.com/office/drawing/2014/main" val="1916808563"/>
                    </a:ext>
                  </a:extLst>
                </a:gridCol>
                <a:gridCol w="4950822">
                  <a:extLst>
                    <a:ext uri="{9D8B030D-6E8A-4147-A177-3AD203B41FA5}">
                      <a16:colId xmlns:a16="http://schemas.microsoft.com/office/drawing/2014/main" val="2151992530"/>
                    </a:ext>
                  </a:extLst>
                </a:gridCol>
              </a:tblGrid>
              <a:tr h="884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Instantaneous</a:t>
                      </a:r>
                      <a:r>
                        <a:rPr lang="en-US" baseline="0" dirty="0" smtClean="0"/>
                        <a:t> speed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speed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996732"/>
                  </a:ext>
                </a:extLst>
              </a:tr>
              <a:tr h="1649898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speed of an object with</a:t>
                      </a:r>
                      <a:r>
                        <a:rPr lang="en-US" sz="18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respect </a:t>
                      </a:r>
                      <a:r>
                        <a:rPr lang="en-US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an observer in a very short time .It is better to say it is the speed of an object at a moment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The average speed is equal to the total distance travelled divided by the total time taken to travel distance.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8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8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558796"/>
            <a:ext cx="8911687" cy="128089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QNO6: A bus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2h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 from one terminal to another at an average speed of 40km/h. what is the total distance travelled by the bus?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DATA: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43" r="4643"/>
          <a:stretch/>
        </p:blipFill>
        <p:spPr>
          <a:xfrm>
            <a:off x="3984173" y="1684523"/>
            <a:ext cx="7386098" cy="50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FIRST TERM SYLLABUS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3: Time, Rate and Speed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7: Living in our changing world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8: Manufacturing- From Raw material to  useful products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24: Smoking Kills‼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Any question?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3: Time, Rate and Speed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pg#32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time and its unit of measurement </a:t>
            </a:r>
          </a:p>
          <a:p>
            <a:r>
              <a:rPr lang="en-US" dirty="0" smtClean="0"/>
              <a:t>How to use measuring instrument?</a:t>
            </a:r>
          </a:p>
          <a:p>
            <a:pPr marL="0" indent="0">
              <a:buNone/>
            </a:pPr>
            <a:r>
              <a:rPr lang="en-US" dirty="0" smtClean="0"/>
              <a:t>Eg stopwatch &amp; stop clock</a:t>
            </a:r>
          </a:p>
          <a:p>
            <a:r>
              <a:rPr lang="en-US" dirty="0" smtClean="0"/>
              <a:t>Meaning of rate &amp; speed and its unit of measurement.</a:t>
            </a:r>
          </a:p>
          <a:p>
            <a:r>
              <a:rPr lang="en-US" dirty="0" smtClean="0"/>
              <a:t>How to measure speeds of moving object.</a:t>
            </a:r>
          </a:p>
          <a:p>
            <a:r>
              <a:rPr lang="en-US" dirty="0" smtClean="0"/>
              <a:t>Speed equation and its use in real life situations.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3.1#Time</a:t>
            </a:r>
            <a:b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pg#33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971" y="2133600"/>
            <a:ext cx="10263641" cy="44239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QNO1: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efine time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plan, schedule</a:t>
            </a:r>
            <a:r>
              <a:rPr lang="en-US" dirty="0"/>
              <a:t>, or arrange </a:t>
            </a:r>
            <a:r>
              <a:rPr lang="en-US" dirty="0" smtClean="0"/>
              <a:t>when </a:t>
            </a:r>
            <a:r>
              <a:rPr lang="en-US" dirty="0"/>
              <a:t>(something) should happen or be </a:t>
            </a:r>
            <a:r>
              <a:rPr lang="en-US" dirty="0" smtClean="0"/>
              <a:t>done is known as Time. </a:t>
            </a:r>
          </a:p>
          <a:p>
            <a:r>
              <a:rPr lang="en-US" b="1" dirty="0"/>
              <a:t>QNO1</a:t>
            </a:r>
            <a:r>
              <a:rPr lang="en-US" b="1" dirty="0">
                <a:sym typeface="Wingdings" panose="05000000000000000000" pitchFamily="2" charset="2"/>
              </a:rPr>
              <a:t>(a): </a:t>
            </a:r>
            <a:r>
              <a:rPr lang="en-US" b="1" dirty="0"/>
              <a:t> Which instruments are commonly used in the laboratory for measuring time?</a:t>
            </a:r>
          </a:p>
          <a:p>
            <a:endParaRPr lang="en-US" dirty="0" smtClean="0"/>
          </a:p>
          <a:p>
            <a:r>
              <a:rPr lang="en-US" dirty="0" smtClean="0"/>
              <a:t>Watches and clock tell us the time of the day.</a:t>
            </a:r>
          </a:p>
          <a:p>
            <a:r>
              <a:rPr lang="en-US" dirty="0" smtClean="0"/>
              <a:t>Before invention of watches and clocks ,</a:t>
            </a:r>
          </a:p>
          <a:p>
            <a:pPr marL="0" indent="0">
              <a:buNone/>
            </a:pPr>
            <a:r>
              <a:rPr lang="en-US" dirty="0" smtClean="0"/>
              <a:t>people relied on the sun, the moon and the stars to</a:t>
            </a:r>
          </a:p>
          <a:p>
            <a:pPr marL="0" indent="0">
              <a:buNone/>
            </a:pPr>
            <a:r>
              <a:rPr lang="en-US" dirty="0" smtClean="0"/>
              <a:t>Keep time. </a:t>
            </a:r>
          </a:p>
          <a:p>
            <a:r>
              <a:rPr lang="en-US" dirty="0" smtClean="0"/>
              <a:t>The SI unit of time is the second (S).</a:t>
            </a:r>
          </a:p>
          <a:p>
            <a:r>
              <a:rPr lang="en-US" dirty="0" smtClean="0"/>
              <a:t>Other units for time include minutes (min),</a:t>
            </a:r>
          </a:p>
          <a:p>
            <a:pPr marL="0" indent="0">
              <a:buNone/>
            </a:pPr>
            <a:r>
              <a:rPr lang="en-US" dirty="0" smtClean="0"/>
              <a:t> hours (h), days, month, years, decades and centuries.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50" t="10346" r="7152" b="8914"/>
          <a:stretch/>
        </p:blipFill>
        <p:spPr>
          <a:xfrm>
            <a:off x="8391298" y="3683726"/>
            <a:ext cx="2669177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Science tidbits on </a:t>
            </a:r>
            <a:r>
              <a:rPr lang="en-US" dirty="0" err="1" smtClean="0">
                <a:solidFill>
                  <a:srgbClr val="FF0000"/>
                </a:solidFill>
              </a:rPr>
              <a:t>pg</a:t>
            </a:r>
            <a:r>
              <a:rPr lang="en-US" dirty="0" smtClean="0">
                <a:solidFill>
                  <a:srgbClr val="FF0000"/>
                </a:solidFill>
              </a:rPr>
              <a:t> #33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QNO2: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u know about sundial?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ndial•A sundial is like a shadow clock. The sun hits the tallstructure in the middle of the clock which casts a shadow 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22899" b="45704"/>
          <a:stretch/>
        </p:blipFill>
        <p:spPr bwMode="auto">
          <a:xfrm>
            <a:off x="2889657" y="2919852"/>
            <a:ext cx="6658699" cy="16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rot="10800000" flipV="1">
            <a:off x="1724297" y="1905000"/>
            <a:ext cx="9556156" cy="4796246"/>
          </a:xfrm>
        </p:spPr>
        <p:txBody>
          <a:bodyPr>
            <a:normAutofit/>
          </a:bodyPr>
          <a:lstStyle/>
          <a:p>
            <a:r>
              <a:rPr lang="en-US" dirty="0" smtClean="0"/>
              <a:t>The sundial was first made by the Egyptians in the year 800 B.C.</a:t>
            </a:r>
          </a:p>
          <a:p>
            <a:r>
              <a:rPr lang="en-US" dirty="0" smtClean="0"/>
              <a:t>The sun cast a shadow on the face of sundial and the position of shadow on a scale gives the time.</a:t>
            </a:r>
          </a:p>
          <a:p>
            <a:r>
              <a:rPr lang="en-US" dirty="0" smtClean="0"/>
              <a:t>                                                                                                                                    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                        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356" y="3185890"/>
            <a:ext cx="2643644" cy="30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Stop clock </a:t>
            </a:r>
            <a:br>
              <a:rPr lang="en-US" b="1" dirty="0" smtClean="0"/>
            </a:br>
            <a:r>
              <a:rPr lang="en-US" b="1" dirty="0" smtClean="0"/>
              <a:t>                                                      pg#34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24297"/>
            <a:ext cx="8915400" cy="4186925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QNO3:what do u know about stop clock?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The stop clock has a clock face with sixty divisions, each represents a time interval of one second.</a:t>
            </a:r>
          </a:p>
          <a:p>
            <a:r>
              <a:rPr lang="en-US" dirty="0" smtClean="0"/>
              <a:t>The long red hand shows the number of seconds </a:t>
            </a:r>
          </a:p>
          <a:p>
            <a:r>
              <a:rPr lang="en-US" dirty="0" smtClean="0"/>
              <a:t>Shorter white hand shows the number of minutes.</a:t>
            </a:r>
          </a:p>
          <a:p>
            <a:endParaRPr lang="en-US" dirty="0" smtClean="0"/>
          </a:p>
          <a:p>
            <a:r>
              <a:rPr lang="en-US" dirty="0" smtClean="0"/>
              <a:t>60 min and 19 sec.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62" t="6714" r="30309" b="8143"/>
          <a:stretch/>
        </p:blipFill>
        <p:spPr>
          <a:xfrm>
            <a:off x="9052560" y="3383280"/>
            <a:ext cx="2452052" cy="25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65761"/>
            <a:ext cx="8911687" cy="914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QNO4: What are the types of stop watch?</a:t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pg#34&amp;35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49977"/>
            <a:ext cx="8915400" cy="4461245"/>
          </a:xfrm>
        </p:spPr>
        <p:txBody>
          <a:bodyPr/>
          <a:lstStyle/>
          <a:p>
            <a:r>
              <a:rPr lang="en-US" dirty="0" smtClean="0"/>
              <a:t>There are two types of stop watch :</a:t>
            </a:r>
          </a:p>
          <a:p>
            <a:r>
              <a:rPr lang="en-US" dirty="0" smtClean="0"/>
              <a:t>1. mechanical stopwatch </a:t>
            </a:r>
          </a:p>
          <a:p>
            <a:r>
              <a:rPr lang="en-US" dirty="0" smtClean="0"/>
              <a:t>2. digital/ electronic  stopwatch.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572" y="2913016"/>
            <a:ext cx="3240268" cy="3019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162" y="3015622"/>
            <a:ext cx="55054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Qno4: write difference between mechanical and electronic stopwatch?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Mechanical stopwatch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mechanical stopwatch consist of a minute scale and a second scale.</a:t>
            </a:r>
          </a:p>
          <a:p>
            <a:r>
              <a:rPr lang="en-US" dirty="0" smtClean="0"/>
              <a:t>The minute scale is seen as a smaller circle at the top of the face of the stop watch.</a:t>
            </a:r>
          </a:p>
          <a:p>
            <a:r>
              <a:rPr lang="en-US" dirty="0" smtClean="0"/>
              <a:t>The second scale is seen as the big circle on the face of the stopwatch.</a:t>
            </a:r>
          </a:p>
          <a:p>
            <a:r>
              <a:rPr lang="en-US" dirty="0" smtClean="0"/>
              <a:t>Minute hand is small and second hand is large.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Electronic stopwatch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electronic stopwatch gives higher accuracy than a mechanical stopwatch.</a:t>
            </a:r>
          </a:p>
          <a:p>
            <a:r>
              <a:rPr lang="en-US" dirty="0" smtClean="0"/>
              <a:t>It has a digital display of the time .</a:t>
            </a:r>
          </a:p>
          <a:p>
            <a:r>
              <a:rPr lang="en-US" dirty="0" smtClean="0"/>
              <a:t>It can measure time interval accurate to 0.01s.</a:t>
            </a:r>
          </a:p>
          <a:p>
            <a:r>
              <a:rPr lang="en-US" dirty="0" smtClean="0"/>
              <a:t>It can also record time intervals in hours.</a:t>
            </a:r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691" y="1746372"/>
            <a:ext cx="2746195" cy="2917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189" y="4942783"/>
            <a:ext cx="2321421" cy="14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Topic: Rate 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                           pg#36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QNO6: Define rate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ANS: </a:t>
            </a:r>
            <a:r>
              <a:rPr lang="en-US" b="1" dirty="0" smtClean="0">
                <a:solidFill>
                  <a:srgbClr val="FF0000"/>
                </a:solidFill>
              </a:rPr>
              <a:t>Rate</a:t>
            </a:r>
            <a:r>
              <a:rPr lang="en-US" dirty="0" smtClean="0"/>
              <a:t>: Rate is the ratio between two quantities. It describes how a quantity changes with another. </a:t>
            </a:r>
          </a:p>
          <a:p>
            <a:pPr marL="0" indent="0">
              <a:buNone/>
            </a:pPr>
            <a:r>
              <a:rPr lang="en-US" dirty="0" smtClean="0"/>
              <a:t>For example : Rate of petrol consumption</a:t>
            </a:r>
          </a:p>
          <a:p>
            <a:pPr marL="0" indent="0">
              <a:buNone/>
            </a:pPr>
            <a:r>
              <a:rPr lang="en-US" dirty="0" smtClean="0"/>
              <a:t>The rate of petrol consumption is the distance travelled by a car for every unit of petrol consumed.</a:t>
            </a:r>
          </a:p>
          <a:p>
            <a:pPr marL="0" indent="0">
              <a:buNone/>
            </a:pPr>
            <a:r>
              <a:rPr lang="en-US" dirty="0" smtClean="0"/>
              <a:t>Rate of petrol consumption= Distance travelled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----------------------------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Amount of petrol used</a:t>
            </a:r>
          </a:p>
        </p:txBody>
      </p:sp>
    </p:spTree>
    <p:extLst>
      <p:ext uri="{BB962C8B-B14F-4D97-AF65-F5344CB8AC3E}">
        <p14:creationId xmlns:p14="http://schemas.microsoft.com/office/powerpoint/2010/main" val="42079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832</TotalTime>
  <Words>940</Words>
  <Application>Microsoft Office PowerPoint</Application>
  <PresentationFormat>Widescreen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Times New Roman</vt:lpstr>
      <vt:lpstr>Wingdings</vt:lpstr>
      <vt:lpstr>Wingdings 3</vt:lpstr>
      <vt:lpstr>Wisp</vt:lpstr>
      <vt:lpstr> BAHRIA COLLEGE ISLAMABAD  </vt:lpstr>
      <vt:lpstr>FIRST TERM SYLLABUS</vt:lpstr>
      <vt:lpstr>UNIT 3: Time, Rate and Speed  pg#32</vt:lpstr>
      <vt:lpstr>3.1#Time                                                 pg#33</vt:lpstr>
      <vt:lpstr>Science tidbits on pg #33 QNO2:what do u know about sundial?</vt:lpstr>
      <vt:lpstr>Stop clock                                                        pg#34</vt:lpstr>
      <vt:lpstr>QNO4: What are the types of stop watch?                                                                                  pg#34&amp;35                                                                                       </vt:lpstr>
      <vt:lpstr>Qno4: write difference between mechanical and electronic stopwatch? </vt:lpstr>
      <vt:lpstr>Topic: Rate                                                         pg#36</vt:lpstr>
      <vt:lpstr>Qno6: the rate of petrol consumption of Ming Chun’s car is 12km/l. How much is needed for the car to travel 60 km?                                Pg.# 36</vt:lpstr>
      <vt:lpstr>PowerPoint Presentation</vt:lpstr>
      <vt:lpstr>Topic: speed                                                    pg=39 </vt:lpstr>
      <vt:lpstr>The speed equation</vt:lpstr>
      <vt:lpstr>PowerPoint Presentation</vt:lpstr>
      <vt:lpstr>Average speed the average speed is equal to the total distance travelled divided by the total time taken to travel distance.</vt:lpstr>
      <vt:lpstr>Review Questions Pg#42</vt:lpstr>
      <vt:lpstr>PowerPoint Presentation</vt:lpstr>
      <vt:lpstr>QNO4: Define speed and write down its SI unit.              Ans: See slide no 12  QNO5: what is difference between instantaneous speed and average speed?     </vt:lpstr>
      <vt:lpstr>QNO6: A bus took 2h travel from one terminal to another at an average speed of 40km/h. what is the total distance travelled by the bus?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</dc:title>
  <dc:creator>Moorche</dc:creator>
  <cp:lastModifiedBy>Moorche</cp:lastModifiedBy>
  <cp:revision>56</cp:revision>
  <dcterms:created xsi:type="dcterms:W3CDTF">2020-04-25T15:14:19Z</dcterms:created>
  <dcterms:modified xsi:type="dcterms:W3CDTF">2020-04-27T07:02:00Z</dcterms:modified>
</cp:coreProperties>
</file>